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88" d="100"/>
          <a:sy n="88" d="100"/>
        </p:scale>
        <p:origin x="102"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dirty="0" err="1">
                <a:solidFill>
                  <a:schemeClr val="bg1"/>
                </a:solidFill>
              </a:rPr>
              <a:t>Akhaghi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0"/>
            <a:ext cx="7192328" cy="3571875"/>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extLst>
              <p:ext uri="{D42A27DB-BD31-4B8C-83A1-F6EECF244321}">
                <p14:modId xmlns:p14="http://schemas.microsoft.com/office/powerpoint/2010/main" val="2058780157"/>
              </p:ext>
            </p:extLst>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extLst>
              <p:ext uri="{D42A27DB-BD31-4B8C-83A1-F6EECF244321}">
                <p14:modId xmlns:p14="http://schemas.microsoft.com/office/powerpoint/2010/main" val="3133785510"/>
              </p:ext>
            </p:extLst>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611984"/>
            <a:ext cx="7404517" cy="3246016"/>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394</TotalTime>
  <Words>982</Words>
  <Application>Microsoft Office PowerPoint</Application>
  <PresentationFormat>Widescreen</PresentationFormat>
  <Paragraphs>104</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Mehrdad Akhlaghi</cp:lastModifiedBy>
  <cp:revision>3</cp:revision>
  <dcterms:created xsi:type="dcterms:W3CDTF">2022-10-10T16:36:10Z</dcterms:created>
  <dcterms:modified xsi:type="dcterms:W3CDTF">2022-10-12T23:13:24Z</dcterms:modified>
</cp:coreProperties>
</file>